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82" r:id="rId3"/>
    <p:sldId id="289" r:id="rId4"/>
    <p:sldId id="283" r:id="rId5"/>
    <p:sldId id="284" r:id="rId6"/>
    <p:sldId id="285" r:id="rId7"/>
    <p:sldId id="261" r:id="rId8"/>
    <p:sldId id="287" r:id="rId9"/>
    <p:sldId id="286" r:id="rId10"/>
    <p:sldId id="288" r:id="rId11"/>
    <p:sldId id="267" r:id="rId12"/>
    <p:sldId id="269" r:id="rId13"/>
    <p:sldId id="271" r:id="rId14"/>
    <p:sldId id="280" r:id="rId15"/>
    <p:sldId id="265" r:id="rId16"/>
    <p:sldId id="268" r:id="rId17"/>
    <p:sldId id="266" r:id="rId18"/>
    <p:sldId id="270" r:id="rId19"/>
    <p:sldId id="260" r:id="rId20"/>
    <p:sldId id="264" r:id="rId21"/>
    <p:sldId id="25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BC848-133B-2D66-C672-59F427AC3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60A2F6-C2EE-0186-8E3B-3228CF146CDD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A6DF6E-FAEA-2F87-44D4-87537E9FC4AD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F3E87-887C-94FA-3041-542240F69865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65174E-2822-AD97-254D-CC82181AA583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8FED4-02E4-E28F-09B7-960113418271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77B93-7939-2914-6B25-0D57169F7B76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C3301B62-FBD1-CA33-18F3-D3455E7A088E}"/>
              </a:ext>
            </a:extLst>
          </p:cNvPr>
          <p:cNvSpPr/>
          <p:nvPr/>
        </p:nvSpPr>
        <p:spPr>
          <a:xfrm>
            <a:off x="2725089" y="1338144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55AF2F73-1B36-34E8-6E1D-EB0ED84D2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7243"/>
            <a:ext cx="5425413" cy="3140757"/>
          </a:xfrm>
          <a:prstGeom prst="rect">
            <a:avLst/>
          </a:prstGeom>
        </p:spPr>
      </p:pic>
      <p:pic>
        <p:nvPicPr>
          <p:cNvPr id="15" name="Picture 14" descr="A colorful lines and dots&#10;&#10;AI-generated content may be incorrect.">
            <a:extLst>
              <a:ext uri="{FF2B5EF4-FFF2-40B4-BE49-F238E27FC236}">
                <a16:creationId xmlns:a16="http://schemas.microsoft.com/office/drawing/2014/main" id="{E6F7B464-A219-5785-33EA-E24AFFF81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715" y="3717243"/>
            <a:ext cx="5908030" cy="3260527"/>
          </a:xfrm>
          <a:prstGeom prst="rect">
            <a:avLst/>
          </a:prstGeom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E09C3E9-7D86-A7D4-B288-E5097673BE57}"/>
              </a:ext>
            </a:extLst>
          </p:cNvPr>
          <p:cNvSpPr/>
          <p:nvPr/>
        </p:nvSpPr>
        <p:spPr>
          <a:xfrm>
            <a:off x="7110533" y="1376988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32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D559F9FA-1456-6573-394C-A16D67D3E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" y="3848684"/>
            <a:ext cx="5437539" cy="2658740"/>
          </a:xfrm>
          <a:prstGeom prst="rect">
            <a:avLst/>
          </a:prstGeom>
        </p:spPr>
      </p:pic>
      <p:pic>
        <p:nvPicPr>
          <p:cNvPr id="11" name="Picture 10" descr="A close up of a screen&#10;&#10;AI-generated content may be incorrect.">
            <a:extLst>
              <a:ext uri="{FF2B5EF4-FFF2-40B4-BE49-F238E27FC236}">
                <a16:creationId xmlns:a16="http://schemas.microsoft.com/office/drawing/2014/main" id="{E82C6321-5B5C-2265-D04B-BB00637DA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01" y="3831053"/>
            <a:ext cx="4557302" cy="26763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116258E-97A3-D600-80B6-6302E423C687}"/>
              </a:ext>
            </a:extLst>
          </p:cNvPr>
          <p:cNvSpPr/>
          <p:nvPr/>
        </p:nvSpPr>
        <p:spPr>
          <a:xfrm>
            <a:off x="1306290" y="4206011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7AE968-465D-5934-E390-FA722F9BE093}"/>
              </a:ext>
            </a:extLst>
          </p:cNvPr>
          <p:cNvGrpSpPr/>
          <p:nvPr/>
        </p:nvGrpSpPr>
        <p:grpSpPr>
          <a:xfrm>
            <a:off x="126380" y="676505"/>
            <a:ext cx="12065621" cy="1486441"/>
            <a:chOff x="126380" y="676505"/>
            <a:chExt cx="12065621" cy="148644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71D9AC8-F16E-678A-CBAC-628FC69C9749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167919A-C8A4-1F51-0E05-8059B6F0B341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2F3864C-1BB2-206A-A3EA-46E36C705E97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49D0AD3-45D5-D923-1D0E-E3E172DF30F2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85EC7E2-69D1-4E88-B01E-F06FB2480F9E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19623C3-7683-F64D-0AD5-EA733284BC4B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FB3C3B7-5E76-1EA1-A8C9-5E779DE4791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84DD588-05F6-87C5-C598-D179152DD9F6}"/>
              </a:ext>
            </a:extLst>
          </p:cNvPr>
          <p:cNvSpPr/>
          <p:nvPr/>
        </p:nvSpPr>
        <p:spPr>
          <a:xfrm>
            <a:off x="5904107" y="4297655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03905B5-31C5-42CE-6BEF-BCD9746840E8}"/>
              </a:ext>
            </a:extLst>
          </p:cNvPr>
          <p:cNvSpPr/>
          <p:nvPr/>
        </p:nvSpPr>
        <p:spPr>
          <a:xfrm>
            <a:off x="6217666" y="680046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68E6866-F4F1-DC4B-B889-710ECFCF2D32}"/>
              </a:ext>
            </a:extLst>
          </p:cNvPr>
          <p:cNvSpPr/>
          <p:nvPr/>
        </p:nvSpPr>
        <p:spPr>
          <a:xfrm>
            <a:off x="527774" y="62168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E44D16-492D-7549-EF9C-ACD9451F02EC}"/>
              </a:ext>
            </a:extLst>
          </p:cNvPr>
          <p:cNvGrpSpPr/>
          <p:nvPr/>
        </p:nvGrpSpPr>
        <p:grpSpPr>
          <a:xfrm>
            <a:off x="91479" y="404277"/>
            <a:ext cx="11677058" cy="661643"/>
            <a:chOff x="91479" y="404277"/>
            <a:chExt cx="11677058" cy="66164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05B0A2B-856B-CD19-029A-789A3A284DDE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ED24371-DF51-4CD9-866F-4CD8306E521F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FB138F1-DCB6-0D52-D1B8-DFC3DCAABC0A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E36A553-7342-2299-93B7-C6490D353048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0A76E34-2A37-7598-AF38-45E73FF985DD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pic>
        <p:nvPicPr>
          <p:cNvPr id="8" name="Picture 7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04446EAC-B5D3-07D5-6351-01BA62707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9" y="2981459"/>
            <a:ext cx="5053086" cy="2936383"/>
          </a:xfrm>
          <a:prstGeom prst="rect">
            <a:avLst/>
          </a:prstGeom>
        </p:spPr>
      </p:pic>
      <p:pic>
        <p:nvPicPr>
          <p:cNvPr id="10" name="Picture 9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AD42B058-D8D1-D281-FB7C-8DE29BAD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21" y="2981460"/>
            <a:ext cx="5354437" cy="29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FDED322A-6034-1EDC-BB32-910AF54F4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56218"/>
            <a:ext cx="4812392" cy="24900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2C0F16-25CC-7537-B920-BFB9381BCEAC}"/>
              </a:ext>
            </a:extLst>
          </p:cNvPr>
          <p:cNvSpPr txBox="1"/>
          <p:nvPr/>
        </p:nvSpPr>
        <p:spPr>
          <a:xfrm>
            <a:off x="70834" y="0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N Domain</a:t>
            </a:r>
          </a:p>
        </p:txBody>
      </p:sp>
      <p:pic>
        <p:nvPicPr>
          <p:cNvPr id="14" name="Picture 13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913AC547-152A-EDE3-CCC7-8E94AFC5C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26" y="340540"/>
            <a:ext cx="4328388" cy="2505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7B7BD7-2846-ED75-C329-DE5C0938DF10}"/>
              </a:ext>
            </a:extLst>
          </p:cNvPr>
          <p:cNvSpPr txBox="1"/>
          <p:nvPr/>
        </p:nvSpPr>
        <p:spPr>
          <a:xfrm>
            <a:off x="6026226" y="17241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M Domain</a:t>
            </a:r>
          </a:p>
        </p:txBody>
      </p:sp>
      <p:pic>
        <p:nvPicPr>
          <p:cNvPr id="17" name="Picture 16" descr="A colorful lines and text&#10;&#10;AI-generated content may be incorrect.">
            <a:extLst>
              <a:ext uri="{FF2B5EF4-FFF2-40B4-BE49-F238E27FC236}">
                <a16:creationId xmlns:a16="http://schemas.microsoft.com/office/drawing/2014/main" id="{1648E580-B5C0-2B6B-D3A2-19E66E610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762680"/>
            <a:ext cx="4694571" cy="25056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205569-209B-E256-7A22-558BB2EFE249}"/>
              </a:ext>
            </a:extLst>
          </p:cNvPr>
          <p:cNvSpPr txBox="1"/>
          <p:nvPr/>
        </p:nvSpPr>
        <p:spPr>
          <a:xfrm>
            <a:off x="-23494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 descr="A close-up of a chart&#10;&#10;AI-generated content may be incorrect.">
            <a:extLst>
              <a:ext uri="{FF2B5EF4-FFF2-40B4-BE49-F238E27FC236}">
                <a16:creationId xmlns:a16="http://schemas.microsoft.com/office/drawing/2014/main" id="{0C7C1364-712C-165C-716A-0A372FFD04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988" y="3762680"/>
            <a:ext cx="4992868" cy="25056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5B4FA2-94A2-3B5F-15B6-C0352557E2EA}"/>
              </a:ext>
            </a:extLst>
          </p:cNvPr>
          <p:cNvSpPr txBox="1"/>
          <p:nvPr/>
        </p:nvSpPr>
        <p:spPr>
          <a:xfrm>
            <a:off x="5877078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 Site</a:t>
            </a:r>
          </a:p>
        </p:txBody>
      </p:sp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47" y="3429000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7" y="369332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887" y="1139510"/>
            <a:ext cx="5841053" cy="328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78CC8-AAFD-0F61-F0E4-CE8A95DB084B}"/>
              </a:ext>
            </a:extLst>
          </p:cNvPr>
          <p:cNvGrpSpPr/>
          <p:nvPr/>
        </p:nvGrpSpPr>
        <p:grpSpPr>
          <a:xfrm>
            <a:off x="10736" y="148281"/>
            <a:ext cx="10974421" cy="6468109"/>
            <a:chOff x="10736" y="186678"/>
            <a:chExt cx="11430599" cy="6429712"/>
          </a:xfrm>
        </p:grpSpPr>
        <p:pic>
          <p:nvPicPr>
            <p:cNvPr id="7" name="Picture 6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B9D1BC98-ED31-33DE-9379-B4A64FC8B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8C6F74-6BF4-2FD9-B0D5-695E639C91FC}"/>
                </a:ext>
              </a:extLst>
            </p:cNvPr>
            <p:cNvSpPr txBox="1"/>
            <p:nvPr/>
          </p:nvSpPr>
          <p:spPr>
            <a:xfrm>
              <a:off x="3598127" y="576854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3945FE-ABDC-0534-9C29-1DB55F9C8DC4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B46839F-68A6-7935-13FE-2276EC030D94}"/>
                </a:ext>
              </a:extLst>
            </p:cNvPr>
            <p:cNvSpPr txBox="1"/>
            <p:nvPr/>
          </p:nvSpPr>
          <p:spPr>
            <a:xfrm>
              <a:off x="2416098" y="271788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53D199-A107-BD9D-C7F7-ACDDC0A86559}"/>
                </a:ext>
              </a:extLst>
            </p:cNvPr>
            <p:cNvSpPr txBox="1"/>
            <p:nvPr/>
          </p:nvSpPr>
          <p:spPr>
            <a:xfrm>
              <a:off x="2092712" y="3558656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FB732-288B-11E0-E364-FDDCBB5156B3}"/>
                </a:ext>
              </a:extLst>
            </p:cNvPr>
            <p:cNvSpPr txBox="1"/>
            <p:nvPr/>
          </p:nvSpPr>
          <p:spPr>
            <a:xfrm>
              <a:off x="2587083" y="466713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4C0F50-F4AC-DD7D-8B61-A46595B4889F}"/>
                </a:ext>
              </a:extLst>
            </p:cNvPr>
            <p:cNvSpPr txBox="1"/>
            <p:nvPr/>
          </p:nvSpPr>
          <p:spPr>
            <a:xfrm>
              <a:off x="3289610" y="5771110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1D1DF6-6073-EC11-EF7E-511C628EE4E1}"/>
                </a:ext>
              </a:extLst>
            </p:cNvPr>
            <p:cNvSpPr txBox="1"/>
            <p:nvPr/>
          </p:nvSpPr>
          <p:spPr>
            <a:xfrm>
              <a:off x="5220513" y="6250612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56A964-07FC-271D-5DA5-43F438500EE1}"/>
                </a:ext>
              </a:extLst>
            </p:cNvPr>
            <p:cNvSpPr txBox="1"/>
            <p:nvPr/>
          </p:nvSpPr>
          <p:spPr>
            <a:xfrm>
              <a:off x="8517557" y="327072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8FCB63-E832-66F1-1D6C-258637972C49}"/>
                </a:ext>
              </a:extLst>
            </p:cNvPr>
            <p:cNvSpPr txBox="1"/>
            <p:nvPr/>
          </p:nvSpPr>
          <p:spPr>
            <a:xfrm>
              <a:off x="5220513" y="241610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F4D2E3A-EDA5-67F8-8578-51E9DC1D0650}"/>
                </a:ext>
              </a:extLst>
            </p:cNvPr>
            <p:cNvSpPr txBox="1"/>
            <p:nvPr/>
          </p:nvSpPr>
          <p:spPr>
            <a:xfrm>
              <a:off x="6904347" y="576854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20" y="686536"/>
            <a:ext cx="4397496" cy="247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7506" y="637724"/>
            <a:ext cx="10311370" cy="58001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59" y="3784871"/>
            <a:ext cx="4716441" cy="265299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59" y="530079"/>
            <a:ext cx="4520978" cy="2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616" y="743185"/>
            <a:ext cx="9549563" cy="5371629"/>
          </a:xfrm>
          <a:prstGeom prst="rect">
            <a:avLst/>
          </a:prstGeom>
        </p:spPr>
      </p:pic>
      <p:pic>
        <p:nvPicPr>
          <p:cNvPr id="4" name="Picture 3" descr="A circular object with a number in the middle&#10;&#10;AI-generated content may be incorrect.">
            <a:extLst>
              <a:ext uri="{FF2B5EF4-FFF2-40B4-BE49-F238E27FC236}">
                <a16:creationId xmlns:a16="http://schemas.microsoft.com/office/drawing/2014/main" id="{1F8505DF-5963-EEFE-E716-3D0FADF34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369" y="2245842"/>
            <a:ext cx="5013631" cy="282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9" name="Picture 8" descr="A diagram of a structure&#10;&#10;AI-generated content may be incorrect.">
            <a:extLst>
              <a:ext uri="{FF2B5EF4-FFF2-40B4-BE49-F238E27FC236}">
                <a16:creationId xmlns:a16="http://schemas.microsoft.com/office/drawing/2014/main" id="{2F96DCBC-02A7-AF96-15D3-E76BEE8DD4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359" y="621311"/>
            <a:ext cx="5076749" cy="285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175581"/>
            <a:ext cx="2982096" cy="2236572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2310713"/>
            <a:ext cx="2982097" cy="2236573"/>
          </a:xfrm>
          <a:prstGeom prst="rect">
            <a:avLst/>
          </a:prstGeom>
        </p:spPr>
      </p:pic>
      <p:pic>
        <p:nvPicPr>
          <p:cNvPr id="9" name="Picture 8" descr="A diagram of a variety of circles&#10;&#10;AI-generated content may be incorrect.">
            <a:extLst>
              <a:ext uri="{FF2B5EF4-FFF2-40B4-BE49-F238E27FC236}">
                <a16:creationId xmlns:a16="http://schemas.microsoft.com/office/drawing/2014/main" id="{1D620056-5024-CA67-41A3-11AE0DAE3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07" y="955282"/>
            <a:ext cx="7951572" cy="4784432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4621428"/>
            <a:ext cx="2982096" cy="22365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99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829" y="653996"/>
            <a:ext cx="4689389" cy="26377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11873</TotalTime>
  <Words>289</Words>
  <Application>Microsoft Office PowerPoint</Application>
  <PresentationFormat>Widescreen</PresentationFormat>
  <Paragraphs>153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52</cp:revision>
  <dcterms:created xsi:type="dcterms:W3CDTF">2025-03-18T16:01:18Z</dcterms:created>
  <dcterms:modified xsi:type="dcterms:W3CDTF">2025-05-08T20:58:15Z</dcterms:modified>
</cp:coreProperties>
</file>

<file path=docProps/thumbnail.jpeg>
</file>